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9DAEA-7D00-4E6B-9EB1-6D34AC96FFFB}" type="datetimeFigureOut">
              <a:rPr lang="tr-TR" smtClean="0"/>
              <a:t>7.5.2013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2FBDC-8B65-4C3A-AC06-B6AB3C876CD5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9DAEA-7D00-4E6B-9EB1-6D34AC96FFFB}" type="datetimeFigureOut">
              <a:rPr lang="tr-TR" smtClean="0"/>
              <a:t>7.5.2013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2FBDC-8B65-4C3A-AC06-B6AB3C876CD5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9DAEA-7D00-4E6B-9EB1-6D34AC96FFFB}" type="datetimeFigureOut">
              <a:rPr lang="tr-TR" smtClean="0"/>
              <a:t>7.5.2013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2FBDC-8B65-4C3A-AC06-B6AB3C876CD5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9DAEA-7D00-4E6B-9EB1-6D34AC96FFFB}" type="datetimeFigureOut">
              <a:rPr lang="tr-TR" smtClean="0"/>
              <a:t>7.5.2013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2FBDC-8B65-4C3A-AC06-B6AB3C876CD5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9DAEA-7D00-4E6B-9EB1-6D34AC96FFFB}" type="datetimeFigureOut">
              <a:rPr lang="tr-TR" smtClean="0"/>
              <a:t>7.5.2013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2FBDC-8B65-4C3A-AC06-B6AB3C876CD5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9DAEA-7D00-4E6B-9EB1-6D34AC96FFFB}" type="datetimeFigureOut">
              <a:rPr lang="tr-TR" smtClean="0"/>
              <a:t>7.5.2013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2FBDC-8B65-4C3A-AC06-B6AB3C876CD5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9DAEA-7D00-4E6B-9EB1-6D34AC96FFFB}" type="datetimeFigureOut">
              <a:rPr lang="tr-TR" smtClean="0"/>
              <a:t>7.5.2013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2FBDC-8B65-4C3A-AC06-B6AB3C876CD5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9DAEA-7D00-4E6B-9EB1-6D34AC96FFFB}" type="datetimeFigureOut">
              <a:rPr lang="tr-TR" smtClean="0"/>
              <a:t>7.5.2013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2FBDC-8B65-4C3A-AC06-B6AB3C876CD5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9DAEA-7D00-4E6B-9EB1-6D34AC96FFFB}" type="datetimeFigureOut">
              <a:rPr lang="tr-TR" smtClean="0"/>
              <a:t>7.5.2013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2FBDC-8B65-4C3A-AC06-B6AB3C876CD5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9DAEA-7D00-4E6B-9EB1-6D34AC96FFFB}" type="datetimeFigureOut">
              <a:rPr lang="tr-TR" smtClean="0"/>
              <a:t>7.5.2013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2FBDC-8B65-4C3A-AC06-B6AB3C876CD5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9DAEA-7D00-4E6B-9EB1-6D34AC96FFFB}" type="datetimeFigureOut">
              <a:rPr lang="tr-TR" smtClean="0"/>
              <a:t>7.5.2013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2FBDC-8B65-4C3A-AC06-B6AB3C876CD5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79DAEA-7D00-4E6B-9EB1-6D34AC96FFFB}" type="datetimeFigureOut">
              <a:rPr lang="tr-TR" smtClean="0"/>
              <a:t>7.5.2013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D2FBDC-8B65-4C3A-AC06-B6AB3C876CD5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6" name="Picture 2" descr="C:\Users\SONY VAİO\Desktop\sunum-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73113" y="-350838"/>
            <a:ext cx="10691813" cy="72088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074" name="Picture 2" descr="C:\Users\SONY VAİO\Desktop\sunum-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098" name="Picture 2" descr="C:\Users\SONY VAİO\Desktop\sunum-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15416"/>
            <a:ext cx="9460934" cy="71734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122" name="Picture 2" descr="C:\Users\SONY VAİO\Desktop\sunum-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84711"/>
            <a:ext cx="9144000" cy="69427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6146" name="Picture 2" descr="C:\Users\SONY VAİO\Desktop\sunum-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7170" name="Picture 2" descr="C:\Users\SONY VAİO\Desktop\sunum-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8194" name="Picture 2" descr="C:\Users\SONY VAİO\Desktop\sunum-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9218" name="Picture 2" descr="C:\Users\SONY VAİO\Desktop\sunum-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42" name="Picture 2" descr="C:\Users\SONY VAİO\Desktop\sunum-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Ekran Gösterisi (4:3)</PresentationFormat>
  <Paragraphs>0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9</vt:i4>
      </vt:variant>
    </vt:vector>
  </HeadingPairs>
  <TitlesOfParts>
    <vt:vector size="10" baseType="lpstr">
      <vt:lpstr>Ofis Teması</vt:lpstr>
      <vt:lpstr>Slayt 1</vt:lpstr>
      <vt:lpstr>Slayt 2</vt:lpstr>
      <vt:lpstr>Slayt 3</vt:lpstr>
      <vt:lpstr>Slayt 4</vt:lpstr>
      <vt:lpstr>Slayt 5</vt:lpstr>
      <vt:lpstr>Slayt 6</vt:lpstr>
      <vt:lpstr>Slayt 7</vt:lpstr>
      <vt:lpstr>Slayt 8</vt:lpstr>
      <vt:lpstr>Slayt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SONY VAİO</dc:creator>
  <cp:lastModifiedBy>SONY VAİO</cp:lastModifiedBy>
  <cp:revision>1</cp:revision>
  <dcterms:created xsi:type="dcterms:W3CDTF">2013-05-06T21:43:41Z</dcterms:created>
  <dcterms:modified xsi:type="dcterms:W3CDTF">2013-05-06T21:49:51Z</dcterms:modified>
</cp:coreProperties>
</file>